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COVID-19 Impact on Global Economy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Stanley Fischer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BlackRock, Inc.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stanleyfischer@blackrock.com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COVID-19 Impact on Global Economy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Impact on Global Economy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2024-01-26T09:19:19Z</dcterms:modified>
  <cp:category/>
</cp:coreProperties>
</file>