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Wearable Device Tracking in Eldercare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Daniel R. Patterson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patterson@uw.edu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Wearable Device Tracking in Eldercare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Device Tracking in Eldercare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2024-01-26T09:19:31Z</dcterms:modified>
  <cp:category/>
</cp:coreProperties>
</file>