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Psychology of Color in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Anne-Sophie Fernandez-Duque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anne-sophie.fernandez-duque@ucsf.edu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Psychology of Color in Marketing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Psychology of Color in Marketing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2024-01-26T09:19:44Z</dcterms:modified>
  <cp:category/>
</cp:coreProperties>
</file>