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Impacts of Climate Change on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Julia Baum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Victoria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baumlab@uvic.ca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Impacts of Climate Change on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2024-01-26T09:19:52Z</dcterms:modified>
  <cp:category/>
</cp:coreProperties>
</file>