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Examining Consumer Perception: A Retail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Marketing Research Group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jsmith@researchgroup.com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Examining Consumer Perception: A Retail Study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Consumer Perception: A Retail Study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2024-01-26T09:19:53Z</dcterms:modified>
  <cp:category/>
</cp:coreProperties>
</file>