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Music and Memory Encoding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Elizabeth Hellmuth Margulis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Arkansas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emarguli@uark.edu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Music and Memory Encoding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and Memory Encoding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2024-01-26T09:19:58Z</dcterms:modified>
  <cp:category/>
</cp:coreProperties>
</file>