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the Effects of Music on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Cassandra Williams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cwilliams@ucla.edu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the Effects of Music on Memory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Effects of Music on Memory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2024-01-26T09:20:08Z</dcterms:modified>
  <cp:category/>
</cp:coreProperties>
</file>