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Minimizing Energy Consumption in Data Centers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Albert Greenberg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Microsoft Research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albertg@microsoft.com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Minimizing Energy Consumption in Data Centers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Energy Consumption in Data Centers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2024-01-26T09:20:10Z</dcterms:modified>
  <cp:category/>
</cp:coreProperties>
</file>