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Nuclear Fusion: Unleashing the Power of Stars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Samantha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Lawrence Livermore National Laboratory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samanthas@llnl.gov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Nuclear Fusion: Unleashing the Power of Stars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Fusion: Unleashing the Power of Stars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2024-01-26T09:20:19Z</dcterms:modified>
  <cp:category/>
</cp:coreProperties>
</file>