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The Moral Compass: Decision-Making in Kids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Alice Smith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San Francisco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alice.smith@usf.edu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The Moral Compass: Decision-Making in Kids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Moral Compass: Decision-Making in Kids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2024-01-26T09:20:20Z</dcterms:modified>
  <cp:category/>
</cp:coreProperties>
</file>