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Public Health Effects of Air Pollution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Williams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sarah.williams@harvard.edu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Public Health Effects of Air Pollution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Health Effects of Air Pollution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2024-01-26T09:20:23Z</dcterms:modified>
  <cp:category/>
</cp:coreProperties>
</file>