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Reducing Plastic Pollution: A Global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Irvine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sarah.smith@uci.edu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Reducing Plastic Pollution: A Global Challenge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Plastic Pollution: A Global Challenge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2024-01-26T09:20:27Z</dcterms:modified>
  <cp:category/>
</cp:coreProperties>
</file>