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the Secrets of Photosynthesis: A Journey into Plant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Morris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jmorris@berkeley.edu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the Secrets of Photosynthesis: A Journey into Plant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Secrets of Photosynthesis: A Journey into Plant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2024-01-26T09:20:28Z</dcterms:modified>
  <cp:category/>
</cp:coreProperties>
</file>