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Sun's Influence on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Benjamin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Weather Service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bjones@weather.gov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Sun's Influence on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Sun's Influence on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2024-01-26T09:20:35Z</dcterms:modified>
  <cp:category/>
</cp:coreProperties>
</file>