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Rapid Diagnosis of Malaria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jessicasmith@harvard.edu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Rapid Diagnosis of Malaria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Diagnosis of Malaria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2024-01-26T09:20:47Z</dcterms:modified>
  <cp:category/>
</cp:coreProperties>
</file>