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Fighting Cancer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Emma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Scientist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emma.smith@smithlab.com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Fighting Cancer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Cancer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2024-01-26T09:20:50Z</dcterms:modified>
  <cp:category/>
</cp:coreProperties>
</file>