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Predicting Stock Prices: Machine Learning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Financial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johnsmith@financialresearchinstitute.org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Predicting Stock Prices: Machine Learning Approach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Prices: Machine Learning Approach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2024-01-26T09:21:04Z</dcterms:modified>
  <cp:category/>
</cp:coreProperties>
</file>