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Preserving Indigenous Knowledge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Dwayne Fayle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British Columbia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dwayne.fayle@ubc.ca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Preserving Indigenous Knowledge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Preserving Indigenous Knowledge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2024-01-26T09:21:29Z</dcterms:modified>
  <cp:category/>
</cp:coreProperties>
</file>