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Sleep Habits and Academic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Emma Williams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ewilliams@berkeley.edu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Sleep Habits and Academic Performance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Habits and Academic Performance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2024-01-26T09:21:35Z</dcterms:modified>
  <cp:category/>
</cp:coreProperties>
</file>