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Treatment of COVID-19 Patients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Anthony Fauci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Institutes of Health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anthony.fauci@nih.gov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Treatment of COVID-19 Patients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Treatment of COVID-19 Patients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2024-01-26T09:21:42Z</dcterms:modified>
  <cp:category/>
</cp:coreProperties>
</file>