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Algae: Greener, Cleaner &amp; Sustainable Energy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Aptos (Body)"/>
              </a:rPr>
              <a:t>Michele Seck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Uppsala University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michele.seck@ebc.uu.se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Algae: Greener, Cleaner &amp; Sustainable Energy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Algae: Greener, Cleaner &amp; Sustainable Energy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2024-01-26T09:21:45Z</dcterms:modified>
  <cp:category/>
</cp:coreProperties>
</file>