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Unveiling Hidden Stories: A Journey Through Time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Sarah J. Williams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Los Angeles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sarah.williams@ucla.edu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Unveiling Hidden Stories: A Journey Through Time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Unveiling Hidden Stories: A Journey Through Time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2024-01-26T09:21:53Z</dcterms:modified>
  <cp:category/>
</cp:coreProperties>
</file>