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Breast Cancer Screening: Early Detection Saves Lives!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Sophia Roberts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Tampa University Hospital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sroberts@tuh.org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Breast Cancer Screening: Early Detection Saves Lives!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Screening: Early Detection Saves Lives!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2024-01-26T09:21:58Z</dcterms:modified>
  <cp:category/>
</cp:coreProperties>
</file>