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Roboticizing Weather Stations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NASA Goddard Institute for Space Studies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sarah.jones@nasa.gov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Roboticizing Weather Stations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Roboticizing Weather Stations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2024-01-26T09:22:07Z</dcterms:modified>
  <cp:category/>
</cp:coreProperties>
</file>