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Predicting IoT Attacks through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John Smith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jsmith@berkeley.edu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Predicting IoT Attacks through Machine Learning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IoT Attacks through Machine Learning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2024-01-26T09:22:15Z</dcterms:modified>
  <cp:category/>
</cp:coreProperties>
</file>