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Artificial Intelligence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Jennifer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Stanford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jennifer.smith@stanford.edu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Artificial Intelligence in Healthcare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Healthcare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2024-01-26T09:22:18Z</dcterms:modified>
  <cp:category/>
</cp:coreProperties>
</file>