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Influence of Culture Music on Listening 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Elena Ortiz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Murcia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elena.ortiz@gmail.com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Influence of Culture Music on Listening Habits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Culture Music on Listening Habits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2024-01-26T09:22:26Z</dcterms:modified>
  <cp:category/>
</cp:coreProperties>
</file>