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Smartphone Usage and Driving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David Strayer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Utah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david.strayer@utah.edu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Smartphone Usage and Driving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 Usage and Driving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2024-01-26T09:22:28Z</dcterms:modified>
  <cp:category/>
</cp:coreProperties>
</file>