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Fuel Cells for Green Mobility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Andreas Züttel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Empa, Swiss Federal Laboratories for Materials Science and Technology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andreas.zuettel@empa.ch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Fuel Cells for Green Mobility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Fuel Cells for Green Mobility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2024-01-26T09:22:34Z</dcterms:modified>
  <cp:category/>
</cp:coreProperties>
</file>