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Protein Interactions in Alzheimer's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Neurology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janedoe@neurologyresearch.org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Protein Interactions in Alzheimer's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Interactions in Alzheimer's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2024-01-26T09:22:36Z</dcterms:modified>
  <cp:category/>
</cp:coreProperties>
</file>