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Mosquitoes' Preference for Human Blood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Jessica A. Heming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Notre Dame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Jessica.A.Heming@ND.edu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Mosquitoes' Preference for Human Blood Types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Mosquitoes' Preference for Human Blood Types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2024-01-26T09:22:46Z</dcterms:modified>
  <cp:category/>
</cp:coreProperties>
</file>