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Learning's Impact on Higher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Roberts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alice.roberts@university.ox.org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Learning's Impact on Higher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Learning's Impact on Higher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2024-01-26T09:22:48Z</dcterms:modified>
  <cp:category/>
</cp:coreProperties>
</file>