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Running Promotes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Paula J. Bickford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New Hampshire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paula.bickford@unh.edu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Running Promotes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Promotes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2024-01-26T09:22:53Z</dcterms:modified>
  <cp:category/>
</cp:coreProperties>
</file>