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 Enhanced Cancer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Micheal Stone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michealstone@su.edu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 Enhanced Cancer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Enhanced Cancer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2024-01-26T09:22:59Z</dcterms:modified>
  <cp:category/>
</cp:coreProperties>
</file>