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Plastic Straws: Impact on Marine Biodiversity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 Doe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National Marine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jane.doe@nmri.org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Plastic Straws: Impact on Marine Biodiversity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Plastic Straws: Impact on Marine Biodiversity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2024-01-26T09:23:01Z</dcterms:modified>
  <cp:category/>
</cp:coreProperties>
</file>