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Emotions in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Antonio Damasio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Southern California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antonio.damasio@usc.edu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Emotions in Decision 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Emotions in Decision 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2024-01-26T09:23:16Z</dcterms:modified>
  <cp:category/>
</cp:coreProperties>
</file>