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Effective Strategies for Reducing 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Clean Air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sarah.johnson@cair.org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Effective Strategies for Reducing Air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Strategies for Reducing Air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2024-01-26T09:23:18Z</dcterms:modified>
  <cp:category/>
</cp:coreProperties>
</file>