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Healthy Diet: Impact on Heart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Lily Chen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lchen@hms.harvard.edu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Healthy Diet: Impact on Heart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Diet: Impact on Heart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2024-01-26T09:23:24Z</dcterms:modified>
  <cp:category/>
</cp:coreProperties>
</file>