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Employee Well-Being During 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XYZ University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janedoe@xyzuniversity.edu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Employee Well-Being During COVID-19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Employee Well-Being During COVID-19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2024-01-26T09:23:25Z</dcterms:modified>
  <cp:category/>
</cp:coreProperties>
</file>