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Coffee Consumption and Sleep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Jack. K. Dorsey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Faculty of Medicine, 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jackkd@stanford.edu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Coffee Consumption and Sleep Quality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Consumption and Sleep Quality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2024-01-26T09:23:40Z</dcterms:modified>
  <cp:category/>
</cp:coreProperties>
</file>