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Air Quality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 N. Koplitz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US Environmental Protection Agency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koplitz.steven@epa.gov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Air Quality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Air Quality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2024-01-26T09:23:47Z</dcterms:modified>
  <cp:category/>
</cp:coreProperties>
</file>