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Similarities and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Clare Hall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Gartner Business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chabeeb@gartner.com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Similarities and Differences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Similarities and Differences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2024-01-26T09:23:55Z</dcterms:modified>
  <cp:category/>
</cp:coreProperties>
</file>