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Investigating the Correlation: Social Media and Depression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Nina Crossley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 University of Sydney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n.crossley@sydney.edu.au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Investigating the Correlation: Social Media and Depression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Correlation: Social Media and Depression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2024-01-26T09:24:06Z</dcterms:modified>
  <cp:category/>
</cp:coreProperties>
</file>