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Seafood: A Growing Concern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L. Miller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miller@berkeley.edu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Seafood: A Growing Concern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Seafood: A Growing Concern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2024-01-26T09:24:16Z</dcterms:modified>
  <cp:category/>
</cp:coreProperties>
</file>