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Autism Spectrum Disorder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Hannah Davies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hannah.davies@ucla.edu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Autism Spectrum Disorder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Autism Spectrum Disorder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2024-01-26T09:24:20Z</dcterms:modified>
  <cp:category/>
</cp:coreProperties>
</file>