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Personalization in Music Streaming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Charles J. Mullin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Spotify Engineering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charlesm@spotify.com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Personalization in Music Streaming Services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Personalization in Music Streaming Services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2024-01-26T09:24:33Z</dcterms:modified>
  <cp:category/>
</cp:coreProperties>
</file>