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Coordinated Behaviors of 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Luisiana Bicca-Marques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Mamiraua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luisiana@mamiraua.org.br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Coordinated Behaviors of Birds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Coordinated Behaviors of Birds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2024-01-26T09:24:46Z</dcterms:modified>
  <cp:category/>
</cp:coreProperties>
</file>