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 grids: Cutting energy waste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Peter Fox-Penner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CIEE, Boston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foxpenner@bu.edu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 grids: Cutting energy waste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grids: Cutting energy waste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2024-01-26T09:24:54Z</dcterms:modified>
  <cp:category/>
</cp:coreProperties>
</file>