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Detection of Dementia Using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Mark O'Neill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mark.oneill@stanford.edu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Detection of Dementia Using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Dementia Using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2024-01-26T09:24:56Z</dcterms:modified>
  <cp:category/>
</cp:coreProperties>
</file>