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Genetics of Fingerprint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Peter M. Visscher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Queensland Institute of Medical Research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peter.visscher@qimr.edu.au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Genetics of Fingerprint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 of Fingerprint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2024-01-26T09:24:58Z</dcterms:modified>
  <cp:category/>
</cp:coreProperties>
</file>